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FAFB25-265A-4648-86ED-EE44294CD7DD}" v="1" dt="2023-07-27T04:39:41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FFAFB25-265A-4648-86ED-EE44294CD7DD}"/>
    <pc:docChg chg="modSld">
      <pc:chgData name="Narelle Wheaton" userId="6e1b2b30-480e-4f91-806b-6735d5b9e446" providerId="ADAL" clId="{CFFAFB25-265A-4648-86ED-EE44294CD7DD}" dt="2023-07-27T04:40:57.015" v="25" actId="1076"/>
      <pc:docMkLst>
        <pc:docMk/>
      </pc:docMkLst>
      <pc:sldChg chg="modSp mod">
        <pc:chgData name="Narelle Wheaton" userId="6e1b2b30-480e-4f91-806b-6735d5b9e446" providerId="ADAL" clId="{CFFAFB25-265A-4648-86ED-EE44294CD7DD}" dt="2023-07-27T04:40:27.387" v="17" actId="1076"/>
        <pc:sldMkLst>
          <pc:docMk/>
          <pc:sldMk cId="1790109037" sldId="256"/>
        </pc:sldMkLst>
        <pc:spChg chg="mod">
          <ac:chgData name="Narelle Wheaton" userId="6e1b2b30-480e-4f91-806b-6735d5b9e446" providerId="ADAL" clId="{CFFAFB25-265A-4648-86ED-EE44294CD7DD}" dt="2023-07-27T04:40:27.387" v="17" actId="1076"/>
          <ac:spMkLst>
            <pc:docMk/>
            <pc:sldMk cId="1790109037" sldId="256"/>
            <ac:spMk id="3" creationId="{61F4F5D6-6BF8-4949-8433-B1C741334A2E}"/>
          </ac:spMkLst>
        </pc:spChg>
      </pc:sldChg>
      <pc:sldChg chg="modSp mod">
        <pc:chgData name="Narelle Wheaton" userId="6e1b2b30-480e-4f91-806b-6735d5b9e446" providerId="ADAL" clId="{CFFAFB25-265A-4648-86ED-EE44294CD7DD}" dt="2023-07-27T04:40:34.349" v="19" actId="1076"/>
        <pc:sldMkLst>
          <pc:docMk/>
          <pc:sldMk cId="1762609264" sldId="257"/>
        </pc:sldMkLst>
        <pc:spChg chg="mod">
          <ac:chgData name="Narelle Wheaton" userId="6e1b2b30-480e-4f91-806b-6735d5b9e446" providerId="ADAL" clId="{CFFAFB25-265A-4648-86ED-EE44294CD7DD}" dt="2023-07-27T04:40:34.349" v="19" actId="1076"/>
          <ac:spMkLst>
            <pc:docMk/>
            <pc:sldMk cId="1762609264" sldId="257"/>
            <ac:spMk id="3" creationId="{61F4F5D6-6BF8-4949-8433-B1C741334A2E}"/>
          </ac:spMkLst>
        </pc:spChg>
      </pc:sldChg>
      <pc:sldChg chg="modSp mod">
        <pc:chgData name="Narelle Wheaton" userId="6e1b2b30-480e-4f91-806b-6735d5b9e446" providerId="ADAL" clId="{CFFAFB25-265A-4648-86ED-EE44294CD7DD}" dt="2023-07-27T04:40:48.802" v="23" actId="1076"/>
        <pc:sldMkLst>
          <pc:docMk/>
          <pc:sldMk cId="1487093019" sldId="258"/>
        </pc:sldMkLst>
        <pc:spChg chg="mod">
          <ac:chgData name="Narelle Wheaton" userId="6e1b2b30-480e-4f91-806b-6735d5b9e446" providerId="ADAL" clId="{CFFAFB25-265A-4648-86ED-EE44294CD7DD}" dt="2023-07-27T04:40:48.802" v="23" actId="1076"/>
          <ac:spMkLst>
            <pc:docMk/>
            <pc:sldMk cId="1487093019" sldId="258"/>
            <ac:spMk id="3" creationId="{61F4F5D6-6BF8-4949-8433-B1C741334A2E}"/>
          </ac:spMkLst>
        </pc:spChg>
      </pc:sldChg>
      <pc:sldChg chg="modSp mod">
        <pc:chgData name="Narelle Wheaton" userId="6e1b2b30-480e-4f91-806b-6735d5b9e446" providerId="ADAL" clId="{CFFAFB25-265A-4648-86ED-EE44294CD7DD}" dt="2023-07-27T04:40:57.015" v="25" actId="1076"/>
        <pc:sldMkLst>
          <pc:docMk/>
          <pc:sldMk cId="3901093483" sldId="259"/>
        </pc:sldMkLst>
        <pc:spChg chg="mod">
          <ac:chgData name="Narelle Wheaton" userId="6e1b2b30-480e-4f91-806b-6735d5b9e446" providerId="ADAL" clId="{CFFAFB25-265A-4648-86ED-EE44294CD7DD}" dt="2023-07-27T04:40:57.015" v="25" actId="1076"/>
          <ac:spMkLst>
            <pc:docMk/>
            <pc:sldMk cId="3901093483" sldId="259"/>
            <ac:spMk id="3" creationId="{61F4F5D6-6BF8-4949-8433-B1C741334A2E}"/>
          </ac:spMkLst>
        </pc:spChg>
      </pc:sldChg>
    </pc:docChg>
  </pc:docChgLst>
  <pc:docChgLst>
    <pc:chgData name="Narelle Wheaton" userId="6e1b2b30-480e-4f91-806b-6735d5b9e446" providerId="ADAL" clId="{DFDD57B3-C791-4E8D-A223-A9362514566C}"/>
    <pc:docChg chg="modSld">
      <pc:chgData name="Narelle Wheaton" userId="6e1b2b30-480e-4f91-806b-6735d5b9e446" providerId="ADAL" clId="{DFDD57B3-C791-4E8D-A223-A9362514566C}" dt="2022-06-16T01:52:22.190" v="1" actId="1076"/>
      <pc:docMkLst>
        <pc:docMk/>
      </pc:docMkLst>
      <pc:sldChg chg="modSp mod">
        <pc:chgData name="Narelle Wheaton" userId="6e1b2b30-480e-4f91-806b-6735d5b9e446" providerId="ADAL" clId="{DFDD57B3-C791-4E8D-A223-A9362514566C}" dt="2022-06-16T01:52:14.951" v="0" actId="1076"/>
        <pc:sldMkLst>
          <pc:docMk/>
          <pc:sldMk cId="1790109037" sldId="256"/>
        </pc:sldMkLst>
        <pc:spChg chg="mod">
          <ac:chgData name="Narelle Wheaton" userId="6e1b2b30-480e-4f91-806b-6735d5b9e446" providerId="ADAL" clId="{DFDD57B3-C791-4E8D-A223-A9362514566C}" dt="2022-06-16T01:52:14.951" v="0" actId="1076"/>
          <ac:spMkLst>
            <pc:docMk/>
            <pc:sldMk cId="1790109037" sldId="256"/>
            <ac:spMk id="3" creationId="{61F4F5D6-6BF8-4949-8433-B1C741334A2E}"/>
          </ac:spMkLst>
        </pc:spChg>
      </pc:sldChg>
      <pc:sldChg chg="modSp mod">
        <pc:chgData name="Narelle Wheaton" userId="6e1b2b30-480e-4f91-806b-6735d5b9e446" providerId="ADAL" clId="{DFDD57B3-C791-4E8D-A223-A9362514566C}" dt="2022-06-16T01:52:22.190" v="1" actId="1076"/>
        <pc:sldMkLst>
          <pc:docMk/>
          <pc:sldMk cId="1762609264" sldId="257"/>
        </pc:sldMkLst>
        <pc:spChg chg="mod">
          <ac:chgData name="Narelle Wheaton" userId="6e1b2b30-480e-4f91-806b-6735d5b9e446" providerId="ADAL" clId="{DFDD57B3-C791-4E8D-A223-A9362514566C}" dt="2022-06-16T01:52:22.190" v="1" actId="1076"/>
          <ac:spMkLst>
            <pc:docMk/>
            <pc:sldMk cId="1762609264" sldId="257"/>
            <ac:spMk id="3" creationId="{61F4F5D6-6BF8-4949-8433-B1C741334A2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8862F-D4E5-458E-AA06-48826B9A3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76F60-1B40-4BFA-B164-8F60C7FA4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B5C48-E4DD-4938-944E-7EE1B6900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F71246-D4B5-43BB-B291-F2D8689F4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383B7-1F6F-4A4F-A86A-16147793F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81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21C99-12E2-4256-86F5-69C793B8D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9C2E5-5748-4BFB-882E-BA89E54D1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8DF5E-4C95-4B78-B098-A49274334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EEB1B-B13E-4013-8780-FBF19CE20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41CC07-397B-457D-8C88-0884C36F3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1578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FA9B4A-406B-4BBB-8A70-3740555DE3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2C0B23-BE4D-4A79-9A7E-4F1F6D36A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B5F35-6797-4E85-B2A0-9E316FF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6DED8-8B5D-46A4-9F26-2838808FA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AFE4A-62BA-41CD-8360-47127D6EB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34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C3C5E-FB8F-4D58-A5B7-389C77CF2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99CCC-AC93-4CDA-BB7C-15680C253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FDBF8-C41B-4F9D-92CE-099B4F96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0A255-436F-4CF1-B614-7E4375CB3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581C6-8BC8-42A8-8C55-D58FA6F8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986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D2087-9868-46FE-BAB5-4A6BE77C7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75822-DA7D-4DB1-9402-6B8E1B254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1D96D-4EEC-4B37-BBB8-660875CE1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E3820-FACE-46DF-A60E-7E0F7CC2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5055F-561C-4E87-B84A-5D0B65039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6017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6316D-ED2C-40CA-89BD-E87F15C5C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7ADA63-4ED8-4FF2-B4ED-1176C3CBF7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A0D417-B57D-4511-AC6B-ABD9E132BB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35418-6C8D-4A10-A36B-C5D5A841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A3588D-08AF-4FA3-B230-C88D6CE9A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3AAF1-8857-4098-8C3A-FF2C806D4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9419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6ACAC-066E-4FF9-821D-FB432A565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AD6878-425F-4E37-A015-7ACCF52C5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82DDC5-BBA8-4012-8228-17CE4F3129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B06F37-68F9-4763-905E-8A41720B75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BB72F-C7D3-40BF-AAF2-D8893AB88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931BD7-BED3-494F-93F6-59574207A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2FA462-2AC1-43EA-A0CC-B20282498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75828-4203-4A39-A0BA-BB306E557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246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82EB6-8498-4CDA-9762-F374AFF8A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848308-5217-4622-97F3-A9ABEF96D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74BD9D-8AB8-4888-AF70-D43B2942D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C9CCA4-2CF6-414C-8BFD-D84FAEFC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565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9E4FB-9EDC-4B8D-BCAB-1F2CEF828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D8E196-6C9F-4F38-A550-869B61C90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501091-0E35-4494-878A-80DDD8AC8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07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80A63-4D5A-401A-9029-DCD2E7A7E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48DCB-A8C0-4B50-9385-D16AB67405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766425-7A6F-4B3D-B1AC-18500FD2E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BE280E-70A8-4E74-9ED6-F746A6980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31B54-E95A-441B-9C55-0AAAB1EC6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E17F0-8A0B-4CF1-9A93-12AEA2F3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7850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F1D96-9252-4665-A7D3-9CE651995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DFA801-BBB9-4E30-87E5-AF222558CC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665D22-0E87-4737-AAC5-6CEEC4ED1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1902B-B82F-407B-BEA2-00D69351A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5B69D1-80D6-4DF3-B0F5-9F9D66F53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729020-7A11-4229-9095-794789B7A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985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9E4A44-A2E8-417E-B2A7-C9920CA9D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B5033-AE58-49A5-AFD4-C3EBC0856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6DEB43-EBDE-4638-8B9D-E80D5DE21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17C2F-00C0-4A13-8260-E09BD627117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2C053-47F5-4E29-91C9-338FAE25B8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73114-B30F-4BDA-B341-FE4969727A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5C327-4F7D-40D6-96E7-07CCCF8743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625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F4F5D6-6BF8-4949-8433-B1C741334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4302"/>
            <a:ext cx="9144000" cy="32293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AU" sz="4000" b="0" i="0" dirty="0">
                <a:solidFill>
                  <a:schemeClr val="bg1"/>
                </a:solidFill>
                <a:effectLst/>
              </a:rPr>
              <a:t>O love revealed on earth in Christ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blindness once I sacrificed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Thy gifts for dross I could not see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Jesus brings me sight of Thee</a:t>
            </a:r>
          </a:p>
          <a:p>
            <a:pPr>
              <a:spcBef>
                <a:spcPts val="0"/>
              </a:spcBef>
            </a:pPr>
            <a:r>
              <a:rPr lang="en-AU" sz="4000" b="0" i="0" dirty="0">
                <a:solidFill>
                  <a:schemeClr val="bg1"/>
                </a:solidFill>
                <a:effectLst/>
              </a:rPr>
              <a:t>That my free soul may run the race</a:t>
            </a:r>
          </a:p>
        </p:txBody>
      </p:sp>
    </p:spTree>
    <p:extLst>
      <p:ext uri="{BB962C8B-B14F-4D97-AF65-F5344CB8AC3E}">
        <p14:creationId xmlns:p14="http://schemas.microsoft.com/office/powerpoint/2010/main" val="1790109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F4F5D6-6BF8-4949-8433-B1C741334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85950"/>
            <a:ext cx="9144000" cy="3086100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 come to Thee with quiet mind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Thyself to know Thy will to find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Jesus' steps my steps must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follow Him to follow Thee</a:t>
            </a:r>
          </a:p>
        </p:txBody>
      </p:sp>
    </p:spTree>
    <p:extLst>
      <p:ext uri="{BB962C8B-B14F-4D97-AF65-F5344CB8AC3E}">
        <p14:creationId xmlns:p14="http://schemas.microsoft.com/office/powerpoint/2010/main" val="176260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F4F5D6-6BF8-4949-8433-B1C741334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5059"/>
            <a:ext cx="9144000" cy="2847881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love invisible before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see Thee now desire Thee more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Jesus speaks Thy word is clear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search His face and find Thee near</a:t>
            </a:r>
          </a:p>
        </p:txBody>
      </p:sp>
    </p:spTree>
    <p:extLst>
      <p:ext uri="{BB962C8B-B14F-4D97-AF65-F5344CB8AC3E}">
        <p14:creationId xmlns:p14="http://schemas.microsoft.com/office/powerpoint/2010/main" val="1487093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F4F5D6-6BF8-4949-8433-B1C741334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6912"/>
            <a:ext cx="9144000" cy="2924175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O love forever claim my eyes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Thy beauty be my chosen prize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cast my load on timeless grace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my free soul may run the race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DE2643-E599-4807-AD39-0BC627FBF73B}"/>
              </a:ext>
            </a:extLst>
          </p:cNvPr>
          <p:cNvSpPr/>
          <p:nvPr/>
        </p:nvSpPr>
        <p:spPr>
          <a:xfrm>
            <a:off x="276225" y="5676900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2640044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901093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7DBA525-A6CF-40CB-98B8-7A5374BDE0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5D0769-2155-49A4-B51F-AA3B9599AC5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7E7E5F8-1A0A-4BE1-B114-3957C88623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2022-03-17T08:16:00Z</dcterms:created>
  <dcterms:modified xsi:type="dcterms:W3CDTF">2023-07-27T04:41:02Z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